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9" r:id="rId9"/>
    <p:sldId id="266" r:id="rId10"/>
    <p:sldId id="265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.jpe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7" y="2708476"/>
            <a:ext cx="3600401" cy="1702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Молодежная Экологическая Сеть Центральной Азии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2597" y="5301208"/>
            <a:ext cx="3309803" cy="1260629"/>
          </a:xfrm>
        </p:spPr>
        <p:txBody>
          <a:bodyPr/>
          <a:lstStyle/>
          <a:p>
            <a:pPr algn="r"/>
            <a:r>
              <a:rPr lang="ru-RU" dirty="0" smtClean="0"/>
              <a:t>Дмитрий </a:t>
            </a:r>
            <a:r>
              <a:rPr lang="ru-RU" dirty="0" err="1" smtClean="0"/>
              <a:t>Терешкевич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Секретариат МЭС ЦА</a:t>
            </a:r>
            <a:endParaRPr lang="ru-RU" dirty="0"/>
          </a:p>
        </p:txBody>
      </p:sp>
      <p:pic>
        <p:nvPicPr>
          <p:cNvPr id="5122" name="Picture 2" descr="C:\Users\User\Desktop\МКУР 2012\image011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23"/>
            <a:ext cx="2340000" cy="1757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User\Desktop\МКУР 2012\11.11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340000" cy="15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20100619-1253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3" y="3327006"/>
            <a:ext cx="2344237" cy="175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esktop\LOGO\cayen_logo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17811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esktop\my work\ИЗЧ 2012\CAYEN\CAYEN meeting 2012\CAYEN 2012 диск\photos\6. CAYEN regional meeting 01.2012\CA to RIO campaign\IMG_8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22" y="836712"/>
            <a:ext cx="32442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User\Desktop\my work\ИЗЧ 2012\CAYEN\CAYEN meeting 2012\CAYEN 2012 диск\photos\6. CAYEN regional meeting 01.2012\CA to RIO campaign\IMG_08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"/>
          <a:stretch/>
        </p:blipFill>
        <p:spPr bwMode="auto">
          <a:xfrm>
            <a:off x="4661652" y="3644252"/>
            <a:ext cx="3848672" cy="270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my work\ИЗЧ 2012\CAYEN\CAYEN meeting 2012\CAYEN 2012 диск\photos\6. CAYEN regional meeting 01.2012\CA to RIO campaign\IMG_0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4872"/>
            <a:ext cx="32442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my work\ИЗЧ 2012\CAYEN\CAYEN meeting 2012\CAYEN 2012 диск\photos\6. CAYEN regional meeting 01.2012\CA to RIO campaign\IMG_8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74872"/>
            <a:ext cx="32442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my work\ИЗЧ 2012\CAYEN\CAYEN meeting 2012\CAYEN 2012 диск\photos\6. CAYEN regional meeting 01.2012\CA to RIO campaign\IMG_0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3" y="3676983"/>
            <a:ext cx="32442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32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490" y="701824"/>
            <a:ext cx="73449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международных процессах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64" y="2068463"/>
            <a:ext cx="3351228" cy="18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01" y="2084022"/>
            <a:ext cx="2885875" cy="18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25144"/>
            <a:ext cx="5905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2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7932" y="1556792"/>
            <a:ext cx="28645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  <a:r>
              <a:rPr lang="en-US" sz="4000" b="1" dirty="0" smtClean="0"/>
              <a:t>ayen.org</a:t>
            </a:r>
            <a:endParaRPr lang="ru-RU" sz="4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4" y="2564904"/>
            <a:ext cx="2897123" cy="10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10" y="2915022"/>
            <a:ext cx="1162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6" y="4581128"/>
            <a:ext cx="26289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Дмитрий\Pictures\LOGO\cayen_logo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54" y="1580775"/>
            <a:ext cx="1481658" cy="16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3" y="4801942"/>
            <a:ext cx="3545716" cy="16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694309" cy="7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490" y="701824"/>
            <a:ext cx="73449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современных медиа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1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95736" y="1844824"/>
            <a:ext cx="5112686" cy="30152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3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партнеры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969587"/>
            <a:ext cx="6777317" cy="3483749"/>
          </a:xfrm>
        </p:spPr>
        <p:txBody>
          <a:bodyPr/>
          <a:lstStyle/>
          <a:p>
            <a:r>
              <a:rPr lang="ru-RU" dirty="0"/>
              <a:t>Министерства и ведомства, работающие в области устойчивого развития, охраны окружающей среды, молодежной политики, поддержки гражданского </a:t>
            </a:r>
            <a:r>
              <a:rPr lang="ru-RU" dirty="0" smtClean="0"/>
              <a:t>общества</a:t>
            </a:r>
          </a:p>
          <a:p>
            <a:r>
              <a:rPr lang="ru-RU" dirty="0" smtClean="0"/>
              <a:t>Школы и университеты</a:t>
            </a:r>
          </a:p>
          <a:p>
            <a:r>
              <a:rPr lang="ru-RU" dirty="0" smtClean="0"/>
              <a:t> Молодежные </a:t>
            </a:r>
            <a:r>
              <a:rPr lang="ru-RU" dirty="0"/>
              <a:t>инициативные </a:t>
            </a:r>
            <a:r>
              <a:rPr lang="ru-RU" dirty="0" smtClean="0"/>
              <a:t>группы и организации.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LOGO\Uzbekist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07" y="1916912"/>
            <a:ext cx="144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\Kazahs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912"/>
            <a:ext cx="144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GO\Kyrgyzi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95" y="1916912"/>
            <a:ext cx="120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LOGO\Tad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79" y="1916912"/>
            <a:ext cx="144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LOGO\Turkmenista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23" y="1916912"/>
            <a:ext cx="108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партнеры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LOGO\ЮНЕ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2" y="2584679"/>
            <a:ext cx="9398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GO\МКУ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5" y="2480452"/>
            <a:ext cx="1259466" cy="12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GO\os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92" y="2854753"/>
            <a:ext cx="1871236" cy="5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Naturvernforbundet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98" y="4640837"/>
            <a:ext cx="3351696" cy="7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1227527552_carec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34" y="4390677"/>
            <a:ext cx="1216025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Продвижение идей устойчивого развития, </a:t>
            </a:r>
            <a:r>
              <a:rPr lang="ru-RU" dirty="0" err="1"/>
              <a:t>энергоэффективности</a:t>
            </a:r>
            <a:r>
              <a:rPr lang="ru-RU" dirty="0"/>
              <a:t>, зеленой экономики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Образование для Устойчивого Развития.</a:t>
            </a:r>
          </a:p>
          <a:p>
            <a:pPr lvl="0"/>
            <a:r>
              <a:rPr lang="ru-RU" dirty="0" smtClean="0"/>
              <a:t>Сохранение </a:t>
            </a:r>
            <a:r>
              <a:rPr lang="ru-RU" dirty="0"/>
              <a:t>экологического биоразнообразия и естественных экосистем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Экологическое законодательство и право.</a:t>
            </a:r>
          </a:p>
          <a:p>
            <a:pPr lvl="0"/>
            <a:r>
              <a:rPr lang="ru-RU" dirty="0"/>
              <a:t>Смягчение последствий и адаптация к изменению климата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Экологическая безопасность и бытовая экология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КУР 2012\jpg_2.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7"/>
          <a:stretch/>
        </p:blipFill>
        <p:spPr bwMode="auto">
          <a:xfrm>
            <a:off x="5148064" y="1844824"/>
            <a:ext cx="3307864" cy="1887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44934" cy="15841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Продвижение идей устойчивого развития,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зеленой экономики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03" y="3499331"/>
            <a:ext cx="3595448" cy="237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МКУР 2012\image015.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6081"/>
            <a:ext cx="2088232" cy="235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228184" y="5147699"/>
            <a:ext cx="2380886" cy="944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МКУР 2012\034bcea140a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19" y="4509120"/>
            <a:ext cx="2952751" cy="196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14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для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устойчивого развития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МКУР 2012\A_04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33666"/>
            <a:ext cx="287651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User\Desktop\МКУР 2012\856b4276d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User\Desktop\МКУР 2012\semina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880000" cy="1909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User\Desktop\МКУР 2012\jpg_1.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66" y="2852936"/>
            <a:ext cx="239709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C:\Users\User\Desktop\МКУР 2012\IMG_1765.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22" y="1917032"/>
            <a:ext cx="239709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10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31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экологического биоразнообразия и естественных экосистем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C:\Users\Дмитрий\Desktop\2.Professionalism\ИЗЧ 2012\CAYEN\ЛУчшие практики\сохраним ёлочку\SDC18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160000" cy="287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1" descr="D:\Документы\Вика\бутвилене\бумеранг\ГЭФ 1\туризм заповедник\Фото по туризму в Западно-Алтайском заповеднике\Форсируем водную преград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168352" cy="237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56" y="213309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5" descr="D:\Документы\Вика\бутвилене\бумеранг\ГЭФ 1\туризм заповедник\Фото по туризму в Западно-Алтайском заповеднике\Таёжный уго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6" y="2266623"/>
            <a:ext cx="2160000" cy="2890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62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48895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законодательство и право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Дмитрий\Desktop\2.Professionalism\ИЗЧ 2009\Стенд министерство 30 января`\national 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137248" cy="3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3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митрий\Pictures\Photo 2006 - 2007\2007 Bishkek Nov\цуцк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6" y="1951614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Дмитрий\Desktop\2.Professionalism\ИЗЧ 2012\CAYEN\CAYEN meeting 2011\Творческий отчёт ОБСЕ\CAYEN FORUM\SDC18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95590"/>
            <a:ext cx="31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312"/>
            <a:ext cx="358134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20091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Центрально-Азиатские встречи Молодежной экологической сети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3" name="Picture 5" descr="C:\Users\Дмитрий\Pictures\Photo 2012\Таджикистан\все фото\SDC16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79606"/>
            <a:ext cx="31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83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205</TotalTime>
  <Words>148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Остин</vt:lpstr>
      <vt:lpstr>Молодежная Экологическая Сеть Центральной Азии</vt:lpstr>
      <vt:lpstr>Национальные партнеры </vt:lpstr>
      <vt:lpstr>Международные партнеры </vt:lpstr>
      <vt:lpstr>Направления деятельности</vt:lpstr>
      <vt:lpstr>Продвижение идей устойчивого развития, энергоэффективности и зеленой экономики</vt:lpstr>
      <vt:lpstr>Образование для  устойчивого развития</vt:lpstr>
      <vt:lpstr>Сохранение экологического биоразнообразия и естественных экосистем</vt:lpstr>
      <vt:lpstr>Экологическое законодательство и право</vt:lpstr>
      <vt:lpstr>Центрально-Азиатские встречи Молодежной экологической сети</vt:lpstr>
      <vt:lpstr>Презентация PowerPoint</vt:lpstr>
      <vt:lpstr>Участие в международных процессах</vt:lpstr>
      <vt:lpstr>Использование современных медиа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Экологическая Сеть Центральной Азии.</dc:title>
  <dc:creator>User</dc:creator>
  <cp:lastModifiedBy>Мурат Темирбеков</cp:lastModifiedBy>
  <cp:revision>18</cp:revision>
  <dcterms:created xsi:type="dcterms:W3CDTF">2012-11-14T17:19:44Z</dcterms:created>
  <dcterms:modified xsi:type="dcterms:W3CDTF">2015-06-14T16:53:30Z</dcterms:modified>
</cp:coreProperties>
</file>